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8" tIns="45718" rIns="45718" bIns="45718"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9" tIns="45719" rIns="45719" bIns="45719"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 lIns="45719" tIns="45719" rIns="45719" bIns="4571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Object 5" descr="Objec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14" y="8908742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Object 8" descr="Objec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99" y="1793681"/>
            <a:ext cx="4169903" cy="4808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Object 10" descr="Object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53" y="6410242"/>
            <a:ext cx="9217202" cy="2844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Object 1" descr="Objec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40" y="644175"/>
            <a:ext cx="4838742" cy="812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Object 3" descr="Objec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배너슬라이드.mp4" descr="배너슬라이드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12388" y="1480123"/>
            <a:ext cx="7663224" cy="8558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0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182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Object 1" descr="Objec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40" y="641005"/>
            <a:ext cx="4152313" cy="81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Object 3" descr="Objec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시연영상232432" descr="시연영상232432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7656" y="1348401"/>
            <a:ext cx="14630401" cy="822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51" y="6450919"/>
            <a:ext cx="10504672" cy="28443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" name="그룹 1001"/>
          <p:cNvGrpSpPr/>
          <p:nvPr/>
        </p:nvGrpSpPr>
        <p:grpSpPr>
          <a:xfrm>
            <a:off x="15076603" y="6252266"/>
            <a:ext cx="576349" cy="576349"/>
            <a:chOff x="0" y="0"/>
            <a:chExt cx="576347" cy="576347"/>
          </a:xfrm>
        </p:grpSpPr>
        <p:pic>
          <p:nvPicPr>
            <p:cNvPr id="189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6348" cy="576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570" y="119112"/>
              <a:ext cx="343208" cy="365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2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Object 14" descr="Object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8908742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Object 17" descr="Object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004" y="1815638"/>
            <a:ext cx="2124352" cy="4688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Object 20" descr="Object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58" y="1815638"/>
            <a:ext cx="2302156" cy="4688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33" y="5272524"/>
            <a:ext cx="2284599" cy="2284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5" y="1291258"/>
            <a:ext cx="16939684" cy="1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790" y="5143500"/>
            <a:ext cx="2284599" cy="2284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Object 10" descr="Object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1599" y="7929052"/>
            <a:ext cx="1446520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Object 12" descr="Object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433" y="5286951"/>
            <a:ext cx="2284599" cy="2284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14" descr="Object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741" y="8072504"/>
            <a:ext cx="1329020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16" descr="Object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505" y="5264933"/>
            <a:ext cx="2284599" cy="2284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18" descr="Object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466" y="8050476"/>
            <a:ext cx="1398364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Object 19" descr="Object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377" y="8058067"/>
            <a:ext cx="1436167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Object 21" descr="Object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5584" y="5751293"/>
            <a:ext cx="1069010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23" descr="Object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5965" y="2077984"/>
            <a:ext cx="6614025" cy="1523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25" descr="Object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0799" y="5894746"/>
            <a:ext cx="1069010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28" descr="Object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767" y="5872726"/>
            <a:ext cx="1069009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bject 31" descr="Object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027" y="5880318"/>
            <a:ext cx="1069009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bject 34" descr="Object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458" y="5194221"/>
            <a:ext cx="2284598" cy="2284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Object 36" descr="Object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30404" y="7923436"/>
            <a:ext cx="1139456" cy="564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Object 38" descr="Object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0825" y="5802016"/>
            <a:ext cx="1069010" cy="106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Object 40" descr="Object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34931" y="8767769"/>
            <a:ext cx="2685715" cy="1042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Object 41" descr="Object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7648" y="8872226"/>
            <a:ext cx="1735139" cy="57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Object 42" descr="Object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3357" y="8818080"/>
            <a:ext cx="1735140" cy="561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Object 43" descr="Object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9160" y="8904948"/>
            <a:ext cx="2969524" cy="558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Object 44" descr="Object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4997" y="8902154"/>
            <a:ext cx="1890011" cy="561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6" y="631906"/>
            <a:ext cx="3055039" cy="813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Object 5" descr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58732" y="-1885740"/>
            <a:ext cx="33828571" cy="1559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Object 6" descr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516" y="2245111"/>
            <a:ext cx="10236790" cy="1273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Object 8" descr="Object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756" y="3380111"/>
            <a:ext cx="5615100" cy="3447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Object 10" descr="Object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179" y="7119932"/>
            <a:ext cx="9340947" cy="2950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Object 12" descr="Object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344" y="3380111"/>
            <a:ext cx="1633262" cy="3604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20" y="6022087"/>
            <a:ext cx="3142740" cy="69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35" y="6024972"/>
            <a:ext cx="3523504" cy="687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bject 3" descr="Objec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87" y="637621"/>
            <a:ext cx="3390592" cy="86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8" descr="Object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96" y="4084170"/>
            <a:ext cx="1331259" cy="1552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11" descr="Object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2312" y="3942991"/>
            <a:ext cx="1834970" cy="183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14" descr="Objec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4139" y="3872400"/>
            <a:ext cx="1976149" cy="1976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Object 16" descr="Object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2190" y="6009020"/>
            <a:ext cx="2979825" cy="694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0" y="635801"/>
            <a:ext cx="2587021" cy="865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02" y="1768237"/>
            <a:ext cx="14577568" cy="815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0" y="637621"/>
            <a:ext cx="4772322" cy="86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31" y="1805626"/>
            <a:ext cx="16936508" cy="7454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33" y="637621"/>
            <a:ext cx="2999854" cy="86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319" y="1449003"/>
            <a:ext cx="10709362" cy="876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7" y="631906"/>
            <a:ext cx="4132432" cy="81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" y="1862508"/>
            <a:ext cx="10674282" cy="7111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Object 9" descr="Object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1269" y="2822812"/>
            <a:ext cx="6171430" cy="4640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7" y="631906"/>
            <a:ext cx="4818854" cy="81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4" y="1291258"/>
            <a:ext cx="16939686" cy="1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45" y="1405542"/>
            <a:ext cx="15710781" cy="867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위 해서</cp:lastModifiedBy>
  <cp:revision>1</cp:revision>
  <dcterms:modified xsi:type="dcterms:W3CDTF">2022-02-10T13:59:58Z</dcterms:modified>
</cp:coreProperties>
</file>